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КУБИК БЛУМА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Учитель\Desktop\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30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убик\Развертка_куб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799"/>
            <a:ext cx="9144000" cy="646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09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1594520" cy="1162050"/>
          </a:xfrm>
        </p:spPr>
        <p:txBody>
          <a:bodyPr/>
          <a:lstStyle/>
          <a:p>
            <a:r>
              <a:rPr lang="ru-RU" dirty="0" smtClean="0"/>
              <a:t>КУБИК БЛУМА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404664"/>
            <a:ext cx="7056784" cy="612068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cs typeface="Aharoni" pitchFamily="2" charset="-79"/>
              </a:rPr>
              <a:t>Петр, по праву получивший от потомков торжественное прозвание Великий, живейшим образом откликался на все новое, что происходило в мире. Существуй в его времена такие явления, как «инновации» и «</a:t>
            </a:r>
            <a:r>
              <a:rPr lang="ru-RU" sz="1800" b="1" dirty="0" err="1" smtClean="0">
                <a:cs typeface="Aharoni" pitchFamily="2" charset="-79"/>
              </a:rPr>
              <a:t>нанотехнологии</a:t>
            </a:r>
            <a:r>
              <a:rPr lang="ru-RU" sz="1800" b="1" dirty="0" smtClean="0">
                <a:cs typeface="Aharoni" pitchFamily="2" charset="-79"/>
              </a:rPr>
              <a:t>», государь непременно бы отдал соответствующие распоряжения о повсеместном насаждении в стране упомянутых диковин. Кажется, не было такого уголка России, которого Петр не желал бы до неузнаваемости изменить. К концу его правления мало осталось мест, избежавших Петровских преобразований.</a:t>
            </a:r>
          </a:p>
          <a:p>
            <a:r>
              <a:rPr lang="ru-RU" sz="1800" b="1" dirty="0" smtClean="0">
                <a:cs typeface="Aharoni" pitchFamily="2" charset="-79"/>
              </a:rPr>
              <a:t>Без Петра Великого не было бы ни Питера, этой его «гениальной ошибки», основанной на костях и болоте в 1703 г., ни славного русского флота, ни вооруженной до зубов армии, ни первого русского музея, ни первой русской газеты, ни много чего </a:t>
            </a:r>
            <a:r>
              <a:rPr lang="ru-RU" sz="1800" b="1" dirty="0" err="1" smtClean="0">
                <a:cs typeface="Aharoni" pitchFamily="2" charset="-79"/>
              </a:rPr>
              <a:t>еще.Первого</a:t>
            </a:r>
            <a:r>
              <a:rPr lang="ru-RU" sz="1800" b="1" dirty="0" smtClean="0">
                <a:cs typeface="Aharoni" pitchFamily="2" charset="-79"/>
              </a:rPr>
              <a:t> русского императора смело можно причислить к единицам избранных, которым удалось повернуть ход истории. Возможно, удалось это не в последнюю очередь потому, что ход русской истории к концу XVII в. и ходом-то назвать трудно. Преобразования, инициатором и главной движущей силой которых был Петр, вызывали и будут вызывать самые разные оценки. Даже для своих современников он был одновременно и земным богом, и антихристом, и «</a:t>
            </a:r>
            <a:r>
              <a:rPr lang="ru-RU" sz="1800" b="1" dirty="0" err="1" smtClean="0">
                <a:cs typeface="Aharoni" pitchFamily="2" charset="-79"/>
              </a:rPr>
              <a:t>людомором</a:t>
            </a:r>
            <a:r>
              <a:rPr lang="ru-RU" sz="1800" b="1" dirty="0" smtClean="0">
                <a:cs typeface="Aharoni" pitchFamily="2" charset="-79"/>
              </a:rPr>
              <a:t>».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556792"/>
            <a:ext cx="1378495" cy="4569371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ru-RU" dirty="0" smtClean="0"/>
              <a:t>ПОЧЕМУ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НАЗОВИ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ПРИДУМАЙ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ПОДЕЛИСЬ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ОБЪЯСНИ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ПРЕДЛОЖИ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6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216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КУБИК БЛУМА</vt:lpstr>
      <vt:lpstr>Презентация PowerPoint</vt:lpstr>
      <vt:lpstr>КУБИК БЛУМА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КУБИК БЛУМА</dc:title>
  <dc:creator>Учитель</dc:creator>
  <cp:lastModifiedBy>Учитель</cp:lastModifiedBy>
  <cp:revision>2</cp:revision>
  <dcterms:created xsi:type="dcterms:W3CDTF">2017-05-21T18:44:06Z</dcterms:created>
  <dcterms:modified xsi:type="dcterms:W3CDTF">2017-05-21T19:00:07Z</dcterms:modified>
</cp:coreProperties>
</file>